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27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3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85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57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71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28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46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69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14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65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12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660D-EA33-48AC-B531-806D8C0845E6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CE6E6-1736-438D-A0BD-B334A5E1D4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05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8"/>
            <a:ext cx="12192765" cy="685757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522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Desktop</dc:creator>
  <cp:lastModifiedBy>Desktop</cp:lastModifiedBy>
  <cp:revision>1</cp:revision>
  <dcterms:created xsi:type="dcterms:W3CDTF">2024-01-22T13:57:39Z</dcterms:created>
  <dcterms:modified xsi:type="dcterms:W3CDTF">2024-01-22T13:58:13Z</dcterms:modified>
</cp:coreProperties>
</file>